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14" autoAdjust="0"/>
    <p:restoredTop sz="94660"/>
  </p:normalViewPr>
  <p:slideViewPr>
    <p:cSldViewPr>
      <p:cViewPr varScale="1">
        <p:scale>
          <a:sx n="74" d="100"/>
          <a:sy n="74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7F4CC1-CAD8-4AC3-B709-EE97C2E4ACD2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4A5EA17-9D89-4C85-A618-51F9380DE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sz="8800" smtClean="0"/>
              <a:t>1</a:t>
            </a:r>
            <a:endParaRPr lang="en-US" sz="3200" dirty="0"/>
          </a:p>
        </p:txBody>
      </p:sp>
      <p:pic>
        <p:nvPicPr>
          <p:cNvPr id="6" name="Picture 5" descr="dragon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0"/>
            <a:ext cx="5256520" cy="4371975"/>
          </a:xfrm>
          <a:prstGeom prst="rect">
            <a:avLst/>
          </a:prstGeom>
        </p:spPr>
      </p:pic>
      <p:pic>
        <p:nvPicPr>
          <p:cNvPr id="7" name="Picture 6" descr="water-droplet-ic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3962400"/>
            <a:ext cx="800100" cy="640080"/>
          </a:xfrm>
          <a:prstGeom prst="rect">
            <a:avLst/>
          </a:prstGeom>
        </p:spPr>
      </p:pic>
      <p:pic>
        <p:nvPicPr>
          <p:cNvPr id="9" name="Picture 8" descr="flame-ic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3200400"/>
            <a:ext cx="838199" cy="629336"/>
          </a:xfrm>
          <a:prstGeom prst="rect">
            <a:avLst/>
          </a:prstGeom>
        </p:spPr>
      </p:pic>
      <p:pic>
        <p:nvPicPr>
          <p:cNvPr id="10" name="Picture 9" descr="flame-ic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4724400"/>
            <a:ext cx="838199" cy="629336"/>
          </a:xfrm>
          <a:prstGeom prst="rect">
            <a:avLst/>
          </a:prstGeom>
        </p:spPr>
      </p:pic>
      <p:pic>
        <p:nvPicPr>
          <p:cNvPr id="11" name="Picture 10" descr="flame-ic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3962400"/>
            <a:ext cx="838199" cy="629336"/>
          </a:xfrm>
          <a:prstGeom prst="rect">
            <a:avLst/>
          </a:prstGeom>
        </p:spPr>
      </p:pic>
      <p:pic>
        <p:nvPicPr>
          <p:cNvPr id="12" name="Picture 11" descr="flame-ic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4724400"/>
            <a:ext cx="838199" cy="62933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76800" y="6858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4/5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1" y="25908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Schoolbook" pitchFamily="18" charset="0"/>
              </a:rPr>
              <a:t>	There they found that it’s easier to turn into a decimal by going into simplest form </a:t>
            </a:r>
            <a:r>
              <a:rPr lang="en-US" sz="3200" dirty="0" smtClean="0">
                <a:latin typeface="Century Schoolbook" pitchFamily="18" charset="0"/>
              </a:rPr>
              <a:t>first . They </a:t>
            </a:r>
            <a:r>
              <a:rPr lang="en-US" sz="3200" dirty="0" smtClean="0">
                <a:latin typeface="Century Schoolbook" pitchFamily="18" charset="0"/>
              </a:rPr>
              <a:t>learned that their denominator  must be 10,100 or even  1,000.</a:t>
            </a:r>
          </a:p>
          <a:p>
            <a:endParaRPr lang="en-US" sz="3200" dirty="0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81163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Schoolbook" pitchFamily="18" charset="0"/>
              </a:rPr>
              <a:t>	So 8/20 divided himself by 2 ,so his </a:t>
            </a:r>
          </a:p>
          <a:p>
            <a:r>
              <a:rPr lang="en-US" sz="3200" dirty="0" smtClean="0">
                <a:latin typeface="Century Schoolbook" pitchFamily="18" charset="0"/>
              </a:rPr>
              <a:t>denominator will be 10.Then </a:t>
            </a:r>
            <a:r>
              <a:rPr lang="en-US" sz="4000" dirty="0" smtClean="0">
                <a:latin typeface="Century Schoolbook" pitchFamily="18" charset="0"/>
              </a:rPr>
              <a:t>1</a:t>
            </a:r>
            <a:r>
              <a:rPr lang="en-US" sz="3200" dirty="0" smtClean="0">
                <a:latin typeface="Century Schoolbook" pitchFamily="18" charset="0"/>
              </a:rPr>
              <a:t> </a:t>
            </a:r>
            <a:r>
              <a:rPr lang="en-US" sz="3200" dirty="0" smtClean="0">
                <a:latin typeface="Century Schoolbook" pitchFamily="18" charset="0"/>
              </a:rPr>
              <a:t>4/5 multiplied </a:t>
            </a:r>
            <a:r>
              <a:rPr lang="en-US" sz="3200" dirty="0" smtClean="0">
                <a:latin typeface="Century Schoolbook" pitchFamily="18" charset="0"/>
              </a:rPr>
              <a:t>himself by 2, now he’s  </a:t>
            </a:r>
            <a:r>
              <a:rPr lang="en-US" sz="4000" dirty="0" smtClean="0">
                <a:latin typeface="Century Schoolbook" pitchFamily="18" charset="0"/>
              </a:rPr>
              <a:t>1</a:t>
            </a:r>
            <a:r>
              <a:rPr lang="en-US" sz="3200" dirty="0" smtClean="0">
                <a:latin typeface="Century Schoolbook" pitchFamily="18" charset="0"/>
              </a:rPr>
              <a:t> </a:t>
            </a:r>
            <a:r>
              <a:rPr lang="en-US" sz="3200" dirty="0" smtClean="0">
                <a:latin typeface="Century Schoolbook" pitchFamily="18" charset="0"/>
              </a:rPr>
              <a:t>8/10. 3/5 </a:t>
            </a:r>
            <a:r>
              <a:rPr lang="en-US" sz="3200" dirty="0" smtClean="0">
                <a:latin typeface="Century Schoolbook" pitchFamily="18" charset="0"/>
              </a:rPr>
              <a:t>liked the idea of multiplying by two, </a:t>
            </a:r>
            <a:r>
              <a:rPr lang="en-US" sz="3200" dirty="0" smtClean="0">
                <a:latin typeface="Century Schoolbook" pitchFamily="18" charset="0"/>
              </a:rPr>
              <a:t>so he </a:t>
            </a:r>
            <a:r>
              <a:rPr lang="en-US" sz="3200" dirty="0" smtClean="0">
                <a:latin typeface="Century Schoolbook" pitchFamily="18" charset="0"/>
              </a:rPr>
              <a:t>turned himself into 6/10.</a:t>
            </a:r>
          </a:p>
          <a:p>
            <a:endParaRPr lang="en-US" sz="3200" dirty="0" smtClean="0">
              <a:latin typeface="Century Schoolbook" pitchFamily="18" charset="0"/>
            </a:endParaRPr>
          </a:p>
          <a:p>
            <a:endParaRPr lang="en-US" sz="3200" dirty="0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1" y="2362200"/>
            <a:ext cx="861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Schoolbook" pitchFamily="18" charset="0"/>
              </a:rPr>
              <a:t>	Now that their denominators are 10,100,or 1,000,they can turn into decimals . They learned that after the decimal the tenths place is first , then the hundredths , and the thousands are last .</a:t>
            </a:r>
          </a:p>
          <a:p>
            <a:endParaRPr lang="en-US" sz="3200" dirty="0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1" y="1905000"/>
            <a:ext cx="8991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	Their decimals were 1.8 , .4 , and .6.Then they went back to the rollercoaster, and the person in charge asked them for their decimals ,and this</a:t>
            </a:r>
          </a:p>
          <a:p>
            <a:r>
              <a:rPr lang="en-US" sz="3200" dirty="0" smtClean="0"/>
              <a:t>t</a:t>
            </a:r>
            <a:r>
              <a:rPr lang="en-US" sz="3200" dirty="0" smtClean="0"/>
              <a:t>ime they new exactly what to do. From the help</a:t>
            </a:r>
          </a:p>
          <a:p>
            <a:r>
              <a:rPr lang="en-US" sz="3200" dirty="0" smtClean="0"/>
              <a:t>o</a:t>
            </a:r>
            <a:r>
              <a:rPr lang="en-US" sz="3200" dirty="0" smtClean="0"/>
              <a:t>f the  Great Eights they had a fun time on the </a:t>
            </a:r>
          </a:p>
          <a:p>
            <a:r>
              <a:rPr lang="en-US" sz="3200" dirty="0" smtClean="0"/>
              <a:t>rollercoaster.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667000" y="60198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haroni" pitchFamily="2" charset="-79"/>
                <a:cs typeface="Aharoni" pitchFamily="2" charset="-79"/>
              </a:rPr>
              <a:t>THE END</a:t>
            </a:r>
            <a:endParaRPr lang="en-US" sz="4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adventuring 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Characters: fractions, Megan H., Carissa H., and Micah G.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                      8/20</a:t>
            </a:r>
            <a:endParaRPr lang="en-US" dirty="0"/>
          </a:p>
        </p:txBody>
      </p:sp>
      <p:pic>
        <p:nvPicPr>
          <p:cNvPr id="3" name="Picture 2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3352800"/>
            <a:ext cx="1219199" cy="697992"/>
          </a:xfrm>
          <a:prstGeom prst="rect">
            <a:avLst/>
          </a:prstGeom>
        </p:spPr>
      </p:pic>
      <p:pic>
        <p:nvPicPr>
          <p:cNvPr id="4" name="Picture 3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3429000"/>
            <a:ext cx="1219199" cy="697992"/>
          </a:xfrm>
          <a:prstGeom prst="rect">
            <a:avLst/>
          </a:prstGeom>
        </p:spPr>
      </p:pic>
      <p:pic>
        <p:nvPicPr>
          <p:cNvPr id="5" name="Picture 4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1219199" cy="697992"/>
          </a:xfrm>
          <a:prstGeom prst="rect">
            <a:avLst/>
          </a:prstGeom>
        </p:spPr>
      </p:pic>
      <p:pic>
        <p:nvPicPr>
          <p:cNvPr id="6" name="Picture 5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429000"/>
            <a:ext cx="1219199" cy="697992"/>
          </a:xfrm>
          <a:prstGeom prst="rect">
            <a:avLst/>
          </a:prstGeom>
        </p:spPr>
      </p:pic>
      <p:pic>
        <p:nvPicPr>
          <p:cNvPr id="7" name="Picture 6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2438400"/>
            <a:ext cx="1219199" cy="697992"/>
          </a:xfrm>
          <a:prstGeom prst="rect">
            <a:avLst/>
          </a:prstGeom>
        </p:spPr>
      </p:pic>
      <p:pic>
        <p:nvPicPr>
          <p:cNvPr id="8" name="Picture 7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514600"/>
            <a:ext cx="1219199" cy="697992"/>
          </a:xfrm>
          <a:prstGeom prst="rect">
            <a:avLst/>
          </a:prstGeom>
        </p:spPr>
      </p:pic>
      <p:pic>
        <p:nvPicPr>
          <p:cNvPr id="9" name="Picture 8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514600"/>
            <a:ext cx="1219199" cy="697992"/>
          </a:xfrm>
          <a:prstGeom prst="rect">
            <a:avLst/>
          </a:prstGeom>
        </p:spPr>
      </p:pic>
      <p:pic>
        <p:nvPicPr>
          <p:cNvPr id="10" name="Picture 9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2514600"/>
            <a:ext cx="1219199" cy="697992"/>
          </a:xfrm>
          <a:prstGeom prst="rect">
            <a:avLst/>
          </a:prstGeom>
        </p:spPr>
      </p:pic>
      <p:pic>
        <p:nvPicPr>
          <p:cNvPr id="11" name="Picture 10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600200"/>
            <a:ext cx="1219199" cy="697992"/>
          </a:xfrm>
          <a:prstGeom prst="rect">
            <a:avLst/>
          </a:prstGeom>
        </p:spPr>
      </p:pic>
      <p:pic>
        <p:nvPicPr>
          <p:cNvPr id="12" name="Picture 11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600200"/>
            <a:ext cx="1219199" cy="697992"/>
          </a:xfrm>
          <a:prstGeom prst="rect">
            <a:avLst/>
          </a:prstGeom>
        </p:spPr>
      </p:pic>
      <p:pic>
        <p:nvPicPr>
          <p:cNvPr id="13" name="Picture 12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600200"/>
            <a:ext cx="1219199" cy="697992"/>
          </a:xfrm>
          <a:prstGeom prst="rect">
            <a:avLst/>
          </a:prstGeom>
        </p:spPr>
      </p:pic>
      <p:pic>
        <p:nvPicPr>
          <p:cNvPr id="14" name="Picture 13" descr="puppie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1600200"/>
            <a:ext cx="1219199" cy="697992"/>
          </a:xfrm>
          <a:prstGeom prst="rect">
            <a:avLst/>
          </a:prstGeom>
        </p:spPr>
      </p:pic>
      <p:pic>
        <p:nvPicPr>
          <p:cNvPr id="15" name="Picture 14" descr="kit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524000"/>
            <a:ext cx="990601" cy="1152525"/>
          </a:xfrm>
          <a:prstGeom prst="rect">
            <a:avLst/>
          </a:prstGeom>
        </p:spPr>
      </p:pic>
      <p:pic>
        <p:nvPicPr>
          <p:cNvPr id="16" name="Picture 15" descr="kit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1524000"/>
            <a:ext cx="990601" cy="1152525"/>
          </a:xfrm>
          <a:prstGeom prst="rect">
            <a:avLst/>
          </a:prstGeom>
        </p:spPr>
      </p:pic>
      <p:pic>
        <p:nvPicPr>
          <p:cNvPr id="17" name="Picture 16" descr="kit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2819400"/>
            <a:ext cx="990601" cy="1152525"/>
          </a:xfrm>
          <a:prstGeom prst="rect">
            <a:avLst/>
          </a:prstGeom>
        </p:spPr>
      </p:pic>
      <p:pic>
        <p:nvPicPr>
          <p:cNvPr id="18" name="Picture 17" descr="kit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5410200"/>
            <a:ext cx="990601" cy="1152525"/>
          </a:xfrm>
          <a:prstGeom prst="rect">
            <a:avLst/>
          </a:prstGeom>
        </p:spPr>
      </p:pic>
      <p:pic>
        <p:nvPicPr>
          <p:cNvPr id="19" name="Picture 18" descr="kit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5410200"/>
            <a:ext cx="990601" cy="1152525"/>
          </a:xfrm>
          <a:prstGeom prst="rect">
            <a:avLst/>
          </a:prstGeom>
        </p:spPr>
      </p:pic>
      <p:pic>
        <p:nvPicPr>
          <p:cNvPr id="20" name="Picture 19" descr="kit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4114800"/>
            <a:ext cx="990601" cy="1152525"/>
          </a:xfrm>
          <a:prstGeom prst="rect">
            <a:avLst/>
          </a:prstGeom>
        </p:spPr>
      </p:pic>
      <p:pic>
        <p:nvPicPr>
          <p:cNvPr id="21" name="Picture 20" descr="kit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114800"/>
            <a:ext cx="990601" cy="1152525"/>
          </a:xfrm>
          <a:prstGeom prst="rect">
            <a:avLst/>
          </a:prstGeom>
        </p:spPr>
      </p:pic>
      <p:pic>
        <p:nvPicPr>
          <p:cNvPr id="22" name="Picture 21" descr="kit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819400"/>
            <a:ext cx="990601" cy="11525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                           3/5</a:t>
            </a:r>
            <a:endParaRPr lang="en-US" dirty="0"/>
          </a:p>
        </p:txBody>
      </p:sp>
      <p:pic>
        <p:nvPicPr>
          <p:cNvPr id="3" name="Picture 2" descr="Free_hor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981200"/>
            <a:ext cx="2438400" cy="1828800"/>
          </a:xfrm>
          <a:prstGeom prst="rect">
            <a:avLst/>
          </a:prstGeom>
        </p:spPr>
      </p:pic>
      <p:pic>
        <p:nvPicPr>
          <p:cNvPr id="4" name="Picture 3" descr="Free_hor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4495800"/>
            <a:ext cx="2438400" cy="1828800"/>
          </a:xfrm>
          <a:prstGeom prst="rect">
            <a:avLst/>
          </a:prstGeom>
        </p:spPr>
      </p:pic>
      <p:pic>
        <p:nvPicPr>
          <p:cNvPr id="5" name="Picture 4" descr="Free_hor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4495800"/>
            <a:ext cx="2438400" cy="1828800"/>
          </a:xfrm>
          <a:prstGeom prst="rect">
            <a:avLst/>
          </a:prstGeom>
        </p:spPr>
      </p:pic>
      <p:pic>
        <p:nvPicPr>
          <p:cNvPr id="6" name="Picture 5" descr="c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1828800"/>
            <a:ext cx="2209800" cy="2260600"/>
          </a:xfrm>
          <a:prstGeom prst="rect">
            <a:avLst/>
          </a:prstGeom>
        </p:spPr>
      </p:pic>
      <p:pic>
        <p:nvPicPr>
          <p:cNvPr id="7" name="Picture 6" descr="c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905000"/>
            <a:ext cx="2209800" cy="2260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                       FLASH CARDS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381000" y="1447800"/>
            <a:ext cx="21336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/>
              <a:t>1 </a:t>
            </a:r>
            <a:r>
              <a:rPr lang="en-US" sz="3600" dirty="0" smtClean="0"/>
              <a:t>4/5</a:t>
            </a:r>
            <a:endParaRPr lang="en-US" sz="6000" dirty="0"/>
          </a:p>
        </p:txBody>
      </p:sp>
      <p:sp>
        <p:nvSpPr>
          <p:cNvPr id="4" name="Rounded Rectangle 3"/>
          <p:cNvSpPr/>
          <p:nvPr/>
        </p:nvSpPr>
        <p:spPr>
          <a:xfrm>
            <a:off x="381000" y="3124200"/>
            <a:ext cx="2209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8/20</a:t>
            </a:r>
            <a:endParaRPr lang="en-US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304800" y="4953000"/>
            <a:ext cx="2209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3/5</a:t>
            </a:r>
            <a:endParaRPr lang="en-US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6019800" y="4876800"/>
            <a:ext cx="2209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.6</a:t>
            </a:r>
            <a:endParaRPr lang="en-US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3124200" y="4876800"/>
            <a:ext cx="2209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Six tenths</a:t>
            </a:r>
            <a:endParaRPr lang="en-US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3124200" y="3200400"/>
            <a:ext cx="2209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Four tenths</a:t>
            </a:r>
            <a:endParaRPr lang="en-US" sz="2400" dirty="0"/>
          </a:p>
        </p:txBody>
      </p:sp>
      <p:sp>
        <p:nvSpPr>
          <p:cNvPr id="10" name="Rounded Rectangle 9"/>
          <p:cNvSpPr/>
          <p:nvPr/>
        </p:nvSpPr>
        <p:spPr>
          <a:xfrm>
            <a:off x="5943600" y="3124200"/>
            <a:ext cx="2209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.4</a:t>
            </a:r>
            <a:endParaRPr lang="en-US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5791200" y="1371600"/>
            <a:ext cx="2209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1.8</a:t>
            </a:r>
            <a:endParaRPr lang="en-US" sz="3200" dirty="0"/>
          </a:p>
        </p:txBody>
      </p:sp>
      <p:sp>
        <p:nvSpPr>
          <p:cNvPr id="12" name="Rounded Rectangle 11"/>
          <p:cNvSpPr/>
          <p:nvPr/>
        </p:nvSpPr>
        <p:spPr>
          <a:xfrm>
            <a:off x="3048000" y="1371600"/>
            <a:ext cx="22098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One  and eight tenths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adventures of the fractions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1" y="2514600"/>
            <a:ext cx="784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entury Schoolbook" pitchFamily="18" charset="0"/>
              </a:rPr>
              <a:t>	One sunny morning the </a:t>
            </a:r>
            <a:r>
              <a:rPr lang="en-US" sz="4000" dirty="0" smtClean="0">
                <a:latin typeface="Century Schoolbook" pitchFamily="18" charset="0"/>
              </a:rPr>
              <a:t>fraction friends </a:t>
            </a:r>
            <a:r>
              <a:rPr lang="en-US" sz="4000" dirty="0" smtClean="0">
                <a:latin typeface="Century Schoolbook" pitchFamily="18" charset="0"/>
              </a:rPr>
              <a:t>went to the </a:t>
            </a:r>
            <a:r>
              <a:rPr lang="en-US" sz="4000" dirty="0" smtClean="0">
                <a:latin typeface="Century Schoolbook" pitchFamily="18" charset="0"/>
              </a:rPr>
              <a:t>amusement park </a:t>
            </a:r>
            <a:r>
              <a:rPr lang="en-US" sz="4000" dirty="0" smtClean="0">
                <a:latin typeface="Century Schoolbook" pitchFamily="18" charset="0"/>
              </a:rPr>
              <a:t>,to ride the rollercoaster.</a:t>
            </a:r>
            <a:endParaRPr lang="en-US" sz="4000" dirty="0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905000"/>
            <a:ext cx="8305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Schoolbook" pitchFamily="18" charset="0"/>
              </a:rPr>
              <a:t>	But when they got to </a:t>
            </a:r>
            <a:r>
              <a:rPr lang="en-US" sz="3200" dirty="0" smtClean="0">
                <a:latin typeface="Century Schoolbook" pitchFamily="18" charset="0"/>
              </a:rPr>
              <a:t>the Roller coaster</a:t>
            </a:r>
            <a:r>
              <a:rPr lang="en-US" sz="3200" dirty="0" smtClean="0">
                <a:latin typeface="Century Schoolbook" pitchFamily="18" charset="0"/>
              </a:rPr>
              <a:t>, they saw a sign that said </a:t>
            </a:r>
          </a:p>
          <a:p>
            <a:r>
              <a:rPr lang="en-US" sz="3200" dirty="0" smtClean="0">
                <a:latin typeface="Century Schoolbook" pitchFamily="18" charset="0"/>
              </a:rPr>
              <a:t>only the fractions that can turn into decimals </a:t>
            </a:r>
            <a:r>
              <a:rPr lang="en-US" sz="3200" dirty="0" err="1" smtClean="0">
                <a:latin typeface="Century Schoolbook" pitchFamily="18" charset="0"/>
              </a:rPr>
              <a:t>and,they</a:t>
            </a:r>
            <a:r>
              <a:rPr lang="en-US" sz="3200" dirty="0" smtClean="0">
                <a:latin typeface="Century Schoolbook" pitchFamily="18" charset="0"/>
              </a:rPr>
              <a:t> </a:t>
            </a:r>
            <a:r>
              <a:rPr lang="en-US" sz="3200" dirty="0" smtClean="0">
                <a:latin typeface="Century Schoolbook" pitchFamily="18" charset="0"/>
              </a:rPr>
              <a:t>must be in simplest form . They didn’t know how to turn into a decimal ,or go into simplest form, but they really wanted to ride.</a:t>
            </a:r>
          </a:p>
          <a:p>
            <a:endParaRPr lang="en-US" sz="3200" dirty="0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2438400"/>
            <a:ext cx="865493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	</a:t>
            </a:r>
            <a:r>
              <a:rPr lang="en-US" sz="3200" dirty="0" smtClean="0">
                <a:latin typeface="Century Schoolbook" pitchFamily="18" charset="0"/>
              </a:rPr>
              <a:t>So they walked around asking anybody </a:t>
            </a:r>
          </a:p>
          <a:p>
            <a:r>
              <a:rPr lang="en-US" sz="3200" dirty="0" smtClean="0">
                <a:latin typeface="Century Schoolbook" pitchFamily="18" charset="0"/>
              </a:rPr>
              <a:t>That might be able to help them to learn</a:t>
            </a:r>
          </a:p>
          <a:p>
            <a:r>
              <a:rPr lang="en-US" sz="3200" dirty="0" smtClean="0">
                <a:latin typeface="Century Schoolbook" pitchFamily="18" charset="0"/>
              </a:rPr>
              <a:t>How to turn into simplest form, and turn </a:t>
            </a:r>
          </a:p>
          <a:p>
            <a:r>
              <a:rPr lang="en-US" sz="3200" dirty="0" smtClean="0">
                <a:latin typeface="Century Schoolbook" pitchFamily="18" charset="0"/>
              </a:rPr>
              <a:t>into decimals.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9599" y="2667000"/>
            <a:ext cx="79248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Schoolbook" pitchFamily="18" charset="0"/>
              </a:rPr>
              <a:t>	They ran into somebody who suggested </a:t>
            </a:r>
            <a:r>
              <a:rPr lang="en-US" sz="3200" dirty="0" smtClean="0">
                <a:latin typeface="Century Schoolbook" pitchFamily="18" charset="0"/>
              </a:rPr>
              <a:t>they go </a:t>
            </a:r>
            <a:r>
              <a:rPr lang="en-US" sz="3200" dirty="0" smtClean="0">
                <a:latin typeface="Century Schoolbook" pitchFamily="18" charset="0"/>
              </a:rPr>
              <a:t>to the Great Eights. They went to the </a:t>
            </a:r>
            <a:r>
              <a:rPr lang="en-US" sz="3200" dirty="0" smtClean="0">
                <a:latin typeface="Century Schoolbook" pitchFamily="18" charset="0"/>
              </a:rPr>
              <a:t>fountain </a:t>
            </a:r>
            <a:r>
              <a:rPr lang="en-US" sz="3200" dirty="0" smtClean="0">
                <a:latin typeface="Century Schoolbook" pitchFamily="18" charset="0"/>
              </a:rPr>
              <a:t>and found the Great Eights. The Great Eights led the to the math room.</a:t>
            </a:r>
            <a:endParaRPr lang="en-US" sz="3200" i="1" dirty="0" smtClean="0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168</TotalTime>
  <Words>50</Words>
  <Application>Microsoft Office PowerPoint</Application>
  <PresentationFormat>On-screen Show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1</vt:lpstr>
      <vt:lpstr>The adventuring fractions</vt:lpstr>
      <vt:lpstr>                      8/20</vt:lpstr>
      <vt:lpstr>                           3/5</vt:lpstr>
      <vt:lpstr>                       FLASH CARDS</vt:lpstr>
      <vt:lpstr>The adventures of the fractions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adventuring fractions</dc:title>
  <dc:creator>cl20GrayonM</dc:creator>
  <cp:lastModifiedBy>cl20GrayonM</cp:lastModifiedBy>
  <cp:revision>22</cp:revision>
  <dcterms:created xsi:type="dcterms:W3CDTF">2012-05-14T17:32:15Z</dcterms:created>
  <dcterms:modified xsi:type="dcterms:W3CDTF">2012-05-25T17:37:01Z</dcterms:modified>
</cp:coreProperties>
</file>